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24" Target="slides/slide15.xml" Type="http://schemas.openxmlformats.org/officeDocument/2006/relationships/slide"/><Relationship Id="rId25" Target="slides/slide16.xml" Type="http://schemas.openxmlformats.org/officeDocument/2006/relationships/slide"/><Relationship Id="rId26" Target="slides/slide17.xml" Type="http://schemas.openxmlformats.org/officeDocument/2006/relationships/slide"/><Relationship Id="rId27" Target="slides/slide18.xml" Type="http://schemas.openxmlformats.org/officeDocument/2006/relationships/slide"/><Relationship Id="rId28" Target="slides/slide1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50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DAF06cWWO74</dc:identifier>
  <dcterms:modified xsi:type="dcterms:W3CDTF">2011-08-01T06:04:30Z</dcterms:modified>
  <cp:revision>1</cp:revision>
</cp:coreProperties>
</file>